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56" r:id="rId5"/>
    <p:sldId id="272" r:id="rId6"/>
    <p:sldId id="260" r:id="rId7"/>
    <p:sldId id="261" r:id="rId8"/>
    <p:sldId id="263" r:id="rId9"/>
    <p:sldId id="262" r:id="rId10"/>
    <p:sldId id="268" r:id="rId11"/>
    <p:sldId id="269" r:id="rId12"/>
    <p:sldId id="264" r:id="rId13"/>
    <p:sldId id="266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wers_rose_red_12.gif"/>
          <p:cNvPicPr>
            <a:picLocks noChangeAspect="1"/>
          </p:cNvPicPr>
          <p:nvPr/>
        </p:nvPicPr>
        <p:blipFill>
          <a:blip r:embed="rId2" cstate="print"/>
          <a:srcRect b="2948"/>
          <a:stretch>
            <a:fillRect/>
          </a:stretch>
        </p:blipFill>
        <p:spPr>
          <a:xfrm>
            <a:off x="1447800" y="1371600"/>
            <a:ext cx="6019800" cy="5334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1524000" y="0"/>
            <a:ext cx="5867400" cy="13234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শুভ সকাল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228600"/>
            <a:ext cx="2286000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বাস্তব পর্যায়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light-brown-happy-person-raising-one-ha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752600"/>
            <a:ext cx="4572000" cy="457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1044714"/>
            <a:ext cx="4114800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তোমাদের ডান হাত তোল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5486400"/>
            <a:ext cx="3429000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হাতের ডান দিক ডান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ght-brown-happy-person-raising-one-ha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304800" y="1676400"/>
            <a:ext cx="4767729" cy="49623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838200"/>
            <a:ext cx="41148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তোমাদের বাম হাত তোল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5791200"/>
            <a:ext cx="34290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হাতের বাম দিক বাম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ee School Meals and Uniform News Story Image.png"/>
          <p:cNvPicPr>
            <a:picLocks noChangeAspect="1"/>
          </p:cNvPicPr>
          <p:nvPr/>
        </p:nvPicPr>
        <p:blipFill>
          <a:blip r:embed="rId2" cstate="print"/>
          <a:srcRect l="28829" r="57658" b="2703"/>
          <a:stretch>
            <a:fillRect/>
          </a:stretch>
        </p:blipFill>
        <p:spPr>
          <a:xfrm>
            <a:off x="4724400" y="685800"/>
            <a:ext cx="1143000" cy="41148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4" name="TextBox 3"/>
          <p:cNvSpPr txBox="1"/>
          <p:nvPr/>
        </p:nvSpPr>
        <p:spPr>
          <a:xfrm>
            <a:off x="3352800" y="4800600"/>
            <a:ext cx="762000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রুনা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4800600"/>
            <a:ext cx="1066800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সুমন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0"/>
            <a:ext cx="2133600" cy="76944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6096000"/>
            <a:ext cx="4419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লাইনে কে প্রথম অবস্থানে</a:t>
            </a:r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42503" y="6096000"/>
            <a:ext cx="452529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সুমন লাইনে কত তম অবস্থানে ?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42" y="5410200"/>
            <a:ext cx="442205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গোলাপ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2503" y="5410200"/>
            <a:ext cx="452775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শাপলা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Free School Meals and Uniform News Story Image.png"/>
          <p:cNvPicPr>
            <a:picLocks noChangeAspect="1"/>
          </p:cNvPicPr>
          <p:nvPr/>
        </p:nvPicPr>
        <p:blipFill>
          <a:blip r:embed="rId2" cstate="print"/>
          <a:srcRect l="10811" r="72973" b="2703"/>
          <a:stretch>
            <a:fillRect/>
          </a:stretch>
        </p:blipFill>
        <p:spPr>
          <a:xfrm>
            <a:off x="3124200" y="762000"/>
            <a:ext cx="1371600" cy="41148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5" name="TextBox 14"/>
          <p:cNvSpPr txBox="1"/>
          <p:nvPr/>
        </p:nvSpPr>
        <p:spPr>
          <a:xfrm>
            <a:off x="4515465" y="6046839"/>
            <a:ext cx="4572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দ্বিতীয়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11" grpId="0" animBg="1"/>
      <p:bldP spid="12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mally-raincoats-child-poncho-student-raincoat-school-bag-belt-rain-boots-set_2818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736344"/>
            <a:ext cx="4714667" cy="4445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5200" y="2286000"/>
            <a:ext cx="914400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ডান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362200"/>
            <a:ext cx="990600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0"/>
            <a:ext cx="2819400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মৌখিক 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" y="5410200"/>
            <a:ext cx="723900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হলুদ জামার মেয়েটি ডান দিক থেকে কত তম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6211669"/>
            <a:ext cx="723900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নীল জামার মেয়েটি বাম দিক থেকে কত তম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96200" y="6172200"/>
            <a:ext cx="106680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দ্বিতীয়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8600" y="5486400"/>
            <a:ext cx="990600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Magnetic Disk 13"/>
          <p:cNvSpPr/>
          <p:nvPr/>
        </p:nvSpPr>
        <p:spPr>
          <a:xfrm>
            <a:off x="7391400" y="5029200"/>
            <a:ext cx="1752600" cy="1828800"/>
          </a:xfrm>
          <a:prstGeom prst="flowChartMagneticDisk">
            <a:avLst/>
          </a:prstGeom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3" grpId="0" animBg="1"/>
      <p:bldP spid="10" grpId="1" animBg="1"/>
      <p:bldP spid="10" grpId="2" animBg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0" y="0"/>
            <a:ext cx="28956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লিখিত মূল্যায়ন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4648200"/>
            <a:ext cx="278498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4648200"/>
            <a:ext cx="27432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3908286"/>
            <a:ext cx="2895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গণনাকারী সংখ্যা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648200"/>
            <a:ext cx="2895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ক্রমবাচক সংখ্যা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600" y="3908286"/>
            <a:ext cx="28194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0" y="3886200"/>
            <a:ext cx="2743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76600" y="4648200"/>
            <a:ext cx="2784987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6002" y="4648200"/>
            <a:ext cx="27432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19400" y="1219200"/>
            <a:ext cx="3200400" cy="646331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ক্রমবাচক সংখ্যা লিখ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400"/>
            <a:ext cx="4876800" cy="11079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আবার দেখা হবে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newsp_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600200"/>
            <a:ext cx="8255000" cy="48768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14600" y="533400"/>
            <a:ext cx="3886200" cy="12954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lded Corner 2"/>
          <p:cNvSpPr/>
          <p:nvPr/>
        </p:nvSpPr>
        <p:spPr>
          <a:xfrm>
            <a:off x="685800" y="2590800"/>
            <a:ext cx="7924800" cy="3276600"/>
          </a:xfrm>
          <a:prstGeom prst="foldedCorner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মোঃ আলী হায়দার</a:t>
            </a:r>
          </a:p>
          <a:p>
            <a:r>
              <a:rPr lang="bn-BD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রাজার বাজার সরকারি প্রাথমিক বিদ্যালয়</a:t>
            </a:r>
          </a:p>
          <a:p>
            <a:r>
              <a:rPr lang="bn-BD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চুনারুঘাট, হবিগঞ্জ।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hoto0042..jpg"/>
          <p:cNvPicPr>
            <a:picLocks noChangeAspect="1"/>
          </p:cNvPicPr>
          <p:nvPr/>
        </p:nvPicPr>
        <p:blipFill>
          <a:blip r:embed="rId2" cstate="print">
            <a:lum bright="3000" contrast="32000"/>
          </a:blip>
          <a:stretch>
            <a:fillRect/>
          </a:stretch>
        </p:blipFill>
        <p:spPr>
          <a:xfrm>
            <a:off x="7447118" y="0"/>
            <a:ext cx="1696882" cy="1995351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1828800" y="0"/>
            <a:ext cx="5257800" cy="1600200"/>
          </a:xfrm>
          <a:prstGeom prst="irregularSeal2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95400" y="1981200"/>
            <a:ext cx="6019800" cy="4419600"/>
            <a:chOff x="1295400" y="838200"/>
            <a:chExt cx="5791200" cy="4419600"/>
          </a:xfrm>
        </p:grpSpPr>
        <p:sp>
          <p:nvSpPr>
            <p:cNvPr id="9" name="TextBox 8"/>
            <p:cNvSpPr txBox="1"/>
            <p:nvPr/>
          </p:nvSpPr>
          <p:spPr>
            <a:xfrm>
              <a:off x="1295400" y="838200"/>
              <a:ext cx="2057400" cy="64633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শ্রেণিঃ প্রথম</a:t>
              </a:r>
              <a:endPara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95400" y="2706469"/>
              <a:ext cx="5791200" cy="64633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পাঠের নামঃ ক্রমবাচক সংখ্যা</a:t>
              </a:r>
              <a:endPara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95400" y="1792069"/>
              <a:ext cx="4876800" cy="64633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বিষয়ঃ প্রাথমিক গণিত</a:t>
              </a:r>
              <a:endPara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95400" y="3733800"/>
              <a:ext cx="4572000" cy="64633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পাঠ্যাংশঃ প্রথম ও দ্বিতীয়</a:t>
              </a:r>
              <a:endPara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95400" y="4611469"/>
              <a:ext cx="2743200" cy="646331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</a:rPr>
                <a:t>সময়ঃ ৪০ মিনিট</a:t>
              </a:r>
              <a:endPara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676400"/>
            <a:ext cx="7848600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৮.১.১ প্রথম থেকে পঞ্চম পর্যন্ত ক্রমবাচক সংখ্যা বলতে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2895600"/>
            <a:ext cx="7848600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৮.১.২ প্রথম থেকে পঞ্চম পর্যন্ত ক্রমবাচক সংখ্যা পড়তে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4114800"/>
            <a:ext cx="7848600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৮.১.৩ প্রথম থেকে পঞ্চম পর্যন্ত ক্রমবাচক সংখ্যা লিখতে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5315129"/>
            <a:ext cx="7848600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৮.১.৪ প্রথম থেকে পঞ্চম পর্যন্ত ক্রমবাচক সংখ্যা ব্যবহার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09800" y="457200"/>
            <a:ext cx="4114800" cy="9906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457200"/>
            <a:ext cx="40386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অনুকূল পরিবেশ সৃষ্টি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home_anima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371600"/>
            <a:ext cx="77724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uck_PNG50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057400"/>
            <a:ext cx="1895475" cy="1609725"/>
          </a:xfrm>
          <a:prstGeom prst="rect">
            <a:avLst/>
          </a:prstGeom>
        </p:spPr>
      </p:pic>
      <p:pic>
        <p:nvPicPr>
          <p:cNvPr id="13" name="Picture 12" descr="duck_PNG50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4572000" y="2057400"/>
            <a:ext cx="1905000" cy="16097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52800" y="228600"/>
            <a:ext cx="236220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গণনা কর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4116050"/>
            <a:ext cx="838200" cy="1446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4114800"/>
            <a:ext cx="838200" cy="1446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5867400"/>
            <a:ext cx="29718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গণনাকারী সংখ্যা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57400" y="228600"/>
            <a:ext cx="4876800" cy="92333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কার অবস্থান কোথায়?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sialkukur.png"/>
          <p:cNvPicPr>
            <a:picLocks noChangeAspect="1"/>
          </p:cNvPicPr>
          <p:nvPr/>
        </p:nvPicPr>
        <p:blipFill>
          <a:blip r:embed="rId3" cstate="print"/>
          <a:srcRect b="62222"/>
          <a:stretch>
            <a:fillRect/>
          </a:stretch>
        </p:blipFill>
        <p:spPr>
          <a:xfrm>
            <a:off x="1066800" y="1828800"/>
            <a:ext cx="3429002" cy="1295400"/>
          </a:xfrm>
          <a:prstGeom prst="rect">
            <a:avLst/>
          </a:prstGeom>
        </p:spPr>
      </p:pic>
      <p:pic>
        <p:nvPicPr>
          <p:cNvPr id="11" name="Picture 10" descr="sialkukur.png"/>
          <p:cNvPicPr>
            <a:picLocks noChangeAspect="1"/>
          </p:cNvPicPr>
          <p:nvPr/>
        </p:nvPicPr>
        <p:blipFill>
          <a:blip r:embed="rId3" cstate="print"/>
          <a:srcRect t="53333"/>
          <a:stretch>
            <a:fillRect/>
          </a:stretch>
        </p:blipFill>
        <p:spPr>
          <a:xfrm>
            <a:off x="4495800" y="1600200"/>
            <a:ext cx="3429002" cy="16002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95400" y="4191000"/>
            <a:ext cx="1676400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প্রথম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4267200"/>
            <a:ext cx="1981200" cy="8309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দ্বিতীয়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5334000"/>
            <a:ext cx="27432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ক্রমবাচক সংখ্যা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2133600" y="2286000"/>
            <a:ext cx="3048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5943600" y="2209800"/>
            <a:ext cx="304800" cy="152400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3048000"/>
            <a:ext cx="1219200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আগে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3048000"/>
            <a:ext cx="2438400" cy="76944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প্রথমের পরে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7" dur="5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42" dur="5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9" grpId="0" animBg="1"/>
      <p:bldP spid="16" grpId="0" animBg="1"/>
      <p:bldP spid="19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ng_stock__czechoslovakian_wolfdog_by_maky_orel-d5gt4s5.png"/>
          <p:cNvPicPr>
            <a:picLocks noChangeAspect="1"/>
          </p:cNvPicPr>
          <p:nvPr/>
        </p:nvPicPr>
        <p:blipFill>
          <a:blip r:embed="rId2" cstate="print"/>
          <a:srcRect l="27778" b="8654"/>
          <a:stretch>
            <a:fillRect/>
          </a:stretch>
        </p:blipFill>
        <p:spPr>
          <a:xfrm>
            <a:off x="2915653" y="3352800"/>
            <a:ext cx="1808747" cy="1321777"/>
          </a:xfrm>
          <a:prstGeom prst="rect">
            <a:avLst/>
          </a:prstGeom>
        </p:spPr>
      </p:pic>
      <p:pic>
        <p:nvPicPr>
          <p:cNvPr id="5" name="Picture 4" descr="rabbit_PNG37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220" y="3733800"/>
            <a:ext cx="1090580" cy="887147"/>
          </a:xfrm>
          <a:prstGeom prst="rect">
            <a:avLst/>
          </a:prstGeom>
        </p:spPr>
      </p:pic>
      <p:pic>
        <p:nvPicPr>
          <p:cNvPr id="6" name="Picture 5" descr="chick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150183" y="3505200"/>
            <a:ext cx="1241217" cy="1380969"/>
          </a:xfrm>
          <a:prstGeom prst="rect">
            <a:avLst/>
          </a:prstGeom>
        </p:spPr>
      </p:pic>
      <p:pic>
        <p:nvPicPr>
          <p:cNvPr id="7" name="Picture 6" descr="duck_PNG502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543800" y="3657600"/>
            <a:ext cx="1066800" cy="10243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0400" y="685800"/>
            <a:ext cx="2590800" cy="101566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কে প্রথম?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tem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" y="2695575"/>
            <a:ext cx="2252828" cy="202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tem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172" y="2590800"/>
            <a:ext cx="2252828" cy="2028825"/>
          </a:xfrm>
          <a:prstGeom prst="rect">
            <a:avLst/>
          </a:prstGeom>
        </p:spPr>
      </p:pic>
      <p:pic>
        <p:nvPicPr>
          <p:cNvPr id="5" name="Picture 4" descr="rabbit_PNG377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220" y="3733800"/>
            <a:ext cx="1090580" cy="887147"/>
          </a:xfrm>
          <a:prstGeom prst="rect">
            <a:avLst/>
          </a:prstGeom>
        </p:spPr>
      </p:pic>
      <p:pic>
        <p:nvPicPr>
          <p:cNvPr id="6" name="Picture 5" descr="chick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150183" y="3505200"/>
            <a:ext cx="1241217" cy="1380969"/>
          </a:xfrm>
          <a:prstGeom prst="rect">
            <a:avLst/>
          </a:prstGeom>
        </p:spPr>
      </p:pic>
      <p:pic>
        <p:nvPicPr>
          <p:cNvPr id="7" name="Picture 6" descr="duck_PNG502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543800" y="3657600"/>
            <a:ext cx="1066800" cy="10243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0400" y="685800"/>
            <a:ext cx="2971800" cy="10156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কে দ্বিতীয়?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ng_stock__czechoslovakian_wolfdog_by_maky_orel-d5gt4s5.png"/>
          <p:cNvPicPr>
            <a:picLocks noChangeAspect="1"/>
          </p:cNvPicPr>
          <p:nvPr/>
        </p:nvPicPr>
        <p:blipFill>
          <a:blip r:embed="rId6" cstate="print"/>
          <a:srcRect l="27778" b="8654"/>
          <a:stretch>
            <a:fillRect/>
          </a:stretch>
        </p:blipFill>
        <p:spPr>
          <a:xfrm>
            <a:off x="2915653" y="3402623"/>
            <a:ext cx="1808747" cy="1321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a:spPr>
      <a:bodyPr rtlCol="0" anchor="ctr"/>
      <a:lstStyle>
        <a:defPPr algn="ctr">
          <a:defRPr sz="5400" dirty="0" smtClean="0">
            <a:latin typeface="NikoshBAN" pitchFamily="2" charset="0"/>
            <a:cs typeface="NikoshBAN" pitchFamily="2" charset="0"/>
          </a:defRPr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188</Words>
  <Application>Microsoft Office PowerPoint</Application>
  <PresentationFormat>On-screen Show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habigonj</dc:creator>
  <cp:lastModifiedBy>pti habigonj</cp:lastModifiedBy>
  <cp:revision>62</cp:revision>
  <dcterms:created xsi:type="dcterms:W3CDTF">2006-08-16T00:00:00Z</dcterms:created>
  <dcterms:modified xsi:type="dcterms:W3CDTF">2016-01-05T09:50:59Z</dcterms:modified>
</cp:coreProperties>
</file>